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9144000" cy="72009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896" y="-144"/>
      </p:cViewPr>
      <p:guideLst>
        <p:guide orient="horz" pos="226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859CD-20AB-4EB7-A682-452F1CC41549}" type="datetimeFigureOut">
              <a:rPr kumimoji="1" lang="ja-JP" altLang="en-US" smtClean="0"/>
              <a:t>2015/4/18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685800"/>
            <a:ext cx="43529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34BD0-4739-4CB4-BE34-AA3A5B055F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5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252538" y="685800"/>
            <a:ext cx="4352925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34BD0-4739-4CB4-BE34-AA3A5B055F9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11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236947"/>
            <a:ext cx="7772400" cy="1543526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080510"/>
            <a:ext cx="6400800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2015/4/18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2015/4/18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88371"/>
            <a:ext cx="2057400" cy="6144101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88371"/>
            <a:ext cx="6019800" cy="6144101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2015/4/18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2015/4/18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627245"/>
            <a:ext cx="7772400" cy="143017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3052049"/>
            <a:ext cx="7772400" cy="157519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2015/4/18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80211"/>
            <a:ext cx="4038600" cy="47522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80211"/>
            <a:ext cx="4038600" cy="47522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2015/4/18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11869"/>
            <a:ext cx="4040188" cy="6717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283619"/>
            <a:ext cx="4040188" cy="41488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6" y="1611869"/>
            <a:ext cx="4041775" cy="6717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6" y="2283619"/>
            <a:ext cx="4041775" cy="41488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2015/4/18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2015/4/18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2015/4/18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86702"/>
            <a:ext cx="3008313" cy="122015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86703"/>
            <a:ext cx="5111750" cy="61457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1" y="1506856"/>
            <a:ext cx="3008313" cy="49256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2015/4/18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5040630"/>
            <a:ext cx="5486400" cy="5950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43414"/>
            <a:ext cx="5486400" cy="43205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635705"/>
            <a:ext cx="5486400" cy="84510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2015/4/18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88370"/>
            <a:ext cx="82296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80211"/>
            <a:ext cx="8229600" cy="4752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674168"/>
            <a:ext cx="21336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2015/4/18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674168"/>
            <a:ext cx="28956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674168"/>
            <a:ext cx="21336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8" descr="C:\Users\S\Dropbox\conferences\conference\ICCV2015_\figures\material\lumber-cashew-point2d00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9" t="23957" r="36602"/>
          <a:stretch/>
        </p:blipFill>
        <p:spPr bwMode="auto">
          <a:xfrm rot="18172763">
            <a:off x="-863406" y="4809765"/>
            <a:ext cx="2511971" cy="186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98802">
            <a:off x="5020639" y="-19798"/>
            <a:ext cx="2031717" cy="249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800367" y="2649544"/>
            <a:ext cx="2182974" cy="1368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 descr="C:\Users\S\Dropbox\conferences\conference\ICCV2015_\figures\material\red-lion-9567_elturner_floorplan.pn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6" t="20093" r="15369" b="26059"/>
          <a:stretch/>
        </p:blipFill>
        <p:spPr bwMode="auto">
          <a:xfrm rot="12923666">
            <a:off x="2678921" y="84002"/>
            <a:ext cx="2295945" cy="225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" descr="C:\Users\S\Dropbox\conferences\conference\ICCV2015_\figures\material\equal-sky.pn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3" b="29497"/>
          <a:stretch/>
        </p:blipFill>
        <p:spPr bwMode="auto">
          <a:xfrm rot="20575541">
            <a:off x="771536" y="-3523"/>
            <a:ext cx="2491418" cy="214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0"/>
          <a:stretch/>
        </p:blipFill>
        <p:spPr bwMode="auto">
          <a:xfrm rot="18201079">
            <a:off x="-510789" y="289469"/>
            <a:ext cx="2059953" cy="1576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4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77417">
            <a:off x="7024139" y="271052"/>
            <a:ext cx="2529817" cy="176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9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49933" y="2271190"/>
            <a:ext cx="738507" cy="1974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24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7298601" y="2265396"/>
            <a:ext cx="1701894" cy="188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5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35817" y="2326036"/>
            <a:ext cx="1582154" cy="1864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27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4497" y="2456837"/>
            <a:ext cx="1844415" cy="1754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29" descr="C:\Users\S\Dropbox\conferences\conference\ICCV2015_\figures\material\equal-sky-point2d00.pn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4" t="14997" r="42052" b="16669"/>
          <a:stretch/>
        </p:blipFill>
        <p:spPr bwMode="auto">
          <a:xfrm rot="16260000">
            <a:off x="929066" y="4664028"/>
            <a:ext cx="2020077" cy="19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0" descr="C:\Users\S\Dropbox\conferences\conference\ICCV2015_\figures\material\red-lion-point2d00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6" t="9445" r="32086" b="5086"/>
          <a:stretch/>
        </p:blipFill>
        <p:spPr bwMode="auto">
          <a:xfrm rot="120000">
            <a:off x="3022371" y="4635274"/>
            <a:ext cx="1727652" cy="203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31" descr="C:\Users\S\Dropbox\conferences\conference\ICCV2015_\figures\material\new-breeze-point2d00.png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6" t="6198" r="17859"/>
          <a:stretch/>
        </p:blipFill>
        <p:spPr bwMode="auto">
          <a:xfrm>
            <a:off x="4754003" y="4872786"/>
            <a:ext cx="2439426" cy="157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2" descr="C:\Users\S\Dropbox\conferences\conference\ICCV2015_\figures\material\salmon-palace-point2d00.p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5" t="7702" r="34656" b="8335"/>
          <a:stretch/>
        </p:blipFill>
        <p:spPr bwMode="auto">
          <a:xfrm rot="21540000">
            <a:off x="7180730" y="4691577"/>
            <a:ext cx="1916024" cy="173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0" y="6741816"/>
            <a:ext cx="97449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39423" y="6721781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658536" y="6721781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3585120" y="6721781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5724128" y="6721781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7897330" y="6721781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96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16</Words>
  <Application>Microsoft Office PowerPoint</Application>
  <PresentationFormat>ユーザー設定</PresentationFormat>
  <Paragraphs>6</Paragraphs>
  <Slides>1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2" baseType="lpstr"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</dc:creator>
  <cp:lastModifiedBy>S</cp:lastModifiedBy>
  <cp:revision>19</cp:revision>
  <dcterms:created xsi:type="dcterms:W3CDTF">2015-04-19T02:38:29Z</dcterms:created>
  <dcterms:modified xsi:type="dcterms:W3CDTF">2015-04-19T04:03:06Z</dcterms:modified>
</cp:coreProperties>
</file>